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0" r:id="rId14"/>
    <p:sldId id="2134805805" r:id="rId15"/>
    <p:sldId id="2134805809" r:id="rId16"/>
    <p:sldId id="2134805808" r:id="rId17"/>
    <p:sldId id="2134805803" r:id="rId18"/>
    <p:sldId id="2134805806" r:id="rId19"/>
    <p:sldId id="2134805807" r:id="rId20"/>
    <p:sldId id="2134805804" r:id="rId21"/>
    <p:sldId id="2134805811" r:id="rId22"/>
    <p:sldId id="2134805813" r:id="rId23"/>
    <p:sldId id="2134805812" r:id="rId24"/>
    <p:sldId id="2134805739"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0"/>
            <p14:sldId id="2134805805"/>
            <p14:sldId id="2134805809"/>
            <p14:sldId id="2134805808"/>
            <p14:sldId id="2134805803"/>
            <p14:sldId id="2134805806"/>
            <p14:sldId id="2134805807"/>
            <p14:sldId id="2134805804"/>
            <p14:sldId id="2134805811"/>
            <p14:sldId id="2134805813"/>
            <p14:sldId id="2134805812"/>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0817"/>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3031" autoAdjust="0"/>
  </p:normalViewPr>
  <p:slideViewPr>
    <p:cSldViewPr>
      <p:cViewPr>
        <p:scale>
          <a:sx n="75" d="100"/>
          <a:sy n="75" d="100"/>
        </p:scale>
        <p:origin x="462" y="444"/>
      </p:cViewPr>
      <p:guideLst>
        <p:guide orient="horz" pos="1620"/>
        <p:guide pos="2880"/>
      </p:guideLst>
    </p:cSldViewPr>
  </p:slideViewPr>
  <p:notesTextViewPr>
    <p:cViewPr>
      <p:scale>
        <a:sx n="3" d="2"/>
        <a:sy n="3" d="2"/>
      </p:scale>
      <p:origin x="0" y="0"/>
    </p:cViewPr>
  </p:notesTextViewPr>
  <p:sorterViewPr>
    <p:cViewPr>
      <p:scale>
        <a:sx n="150" d="100"/>
        <a:sy n="150" d="100"/>
      </p:scale>
      <p:origin x="0" y="-30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timw.info/agent2</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timw.info/agent2</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Sat, 1/10/2026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Sat, 1/10/2026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081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3C607C87-7E21-5371-18E8-1D3CCD4D5A20}"/>
              </a:ext>
            </a:extLst>
          </p:cNvPr>
          <p:cNvPicPr>
            <a:picLocks noChangeAspect="1"/>
          </p:cNvPicPr>
          <p:nvPr/>
        </p:nvPicPr>
        <p:blipFill>
          <a:blip r:embed="rId2"/>
          <a:stretch>
            <a:fillRect/>
          </a:stretch>
        </p:blipFill>
        <p:spPr>
          <a:xfrm>
            <a:off x="533399" y="-1771650"/>
            <a:ext cx="8010957" cy="8534400"/>
          </a:xfrm>
          <a:prstGeom prst="rect">
            <a:avLst/>
          </a:prstGeom>
        </p:spPr>
      </p:pic>
    </p:spTree>
    <p:extLst>
      <p:ext uri="{BB962C8B-B14F-4D97-AF65-F5344CB8AC3E}">
        <p14:creationId xmlns:p14="http://schemas.microsoft.com/office/powerpoint/2010/main" val="337232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51054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7-year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745557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937413225"/>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457200" y="971550"/>
            <a:ext cx="9067800" cy="3810000"/>
          </a:xfrm>
        </p:spPr>
        <p:txBody>
          <a:bodyPr/>
          <a:lstStyle/>
          <a:p>
            <a:pPr marL="0" indent="0">
              <a:buNone/>
            </a:pPr>
            <a:r>
              <a:rPr lang="en-US" sz="2000" dirty="0"/>
              <a:t>09:00 am - Start                      - Segment 1 </a:t>
            </a:r>
            <a:r>
              <a:rPr lang="en-US" sz="2000" b="1" dirty="0">
                <a:solidFill>
                  <a:schemeClr val="accent1"/>
                </a:solidFill>
              </a:rPr>
              <a:t>[What is an Agent?]</a:t>
            </a:r>
          </a:p>
          <a:p>
            <a:pPr marL="0" indent="0">
              <a:buNone/>
            </a:pPr>
            <a:r>
              <a:rPr lang="en-US" sz="2000" dirty="0"/>
              <a:t>10:00 am - 10-minute break - Segment 2 </a:t>
            </a:r>
            <a:r>
              <a:rPr lang="en-US" sz="2000" b="1" dirty="0">
                <a:solidFill>
                  <a:schemeClr val="accent1"/>
                </a:solidFill>
              </a:rPr>
              <a:t>[O’Reilly Agent Walkthrough]</a:t>
            </a:r>
          </a:p>
          <a:p>
            <a:pPr marL="0" indent="0">
              <a:buNone/>
            </a:pPr>
            <a:r>
              <a:rPr lang="en-US" sz="2000" dirty="0"/>
              <a:t>11:00 am - 10-minute break - Segment 3 </a:t>
            </a:r>
            <a:r>
              <a:rPr lang="en-US" sz="2000" b="1" dirty="0">
                <a:solidFill>
                  <a:schemeClr val="accent1"/>
                </a:solidFill>
              </a:rPr>
              <a:t>[Pipeline, MCP Analysis]</a:t>
            </a:r>
          </a:p>
          <a:p>
            <a:pPr marL="0" indent="0">
              <a:buNone/>
            </a:pPr>
            <a:r>
              <a:rPr lang="en-US" sz="2000" dirty="0"/>
              <a:t>12:00 pm - 10-minute break - Segment 4 </a:t>
            </a:r>
            <a:r>
              <a:rPr lang="en-US" sz="2000" b="1" dirty="0">
                <a:solidFill>
                  <a:schemeClr val="accent1"/>
                </a:solidFill>
              </a:rPr>
              <a:t>[Deployment; Proven Practices]</a:t>
            </a:r>
          </a:p>
          <a:p>
            <a:pPr marL="0" indent="0">
              <a:buNone/>
            </a:pPr>
            <a:r>
              <a:rPr lang="en-US" sz="2000" dirty="0"/>
              <a:t>01:00 pm - Finish</a:t>
            </a:r>
          </a:p>
        </p:txBody>
      </p:sp>
    </p:spTree>
    <p:extLst>
      <p:ext uri="{BB962C8B-B14F-4D97-AF65-F5344CB8AC3E}">
        <p14:creationId xmlns:p14="http://schemas.microsoft.com/office/powerpoint/2010/main" val="409809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timw.info/agents2</a:t>
            </a: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13110</TotalTime>
  <Words>359</Words>
  <Application>Microsoft Office PowerPoint</Application>
  <PresentationFormat>On-screen Show (16:9)</PresentationFormat>
  <Paragraphs>44</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89</cp:revision>
  <dcterms:created xsi:type="dcterms:W3CDTF">2015-09-28T19:52:00Z</dcterms:created>
  <dcterms:modified xsi:type="dcterms:W3CDTF">2026-01-12T15:09:22Z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